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9144000" cy="6858000" type="letter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33CC"/>
    <a:srgbClr val="960000"/>
    <a:srgbClr val="346E3F"/>
    <a:srgbClr val="2E6038"/>
    <a:srgbClr val="FF0066"/>
    <a:srgbClr val="95B8E3"/>
    <a:srgbClr val="B0CAEA"/>
    <a:srgbClr val="9DB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65" d="100"/>
          <a:sy n="65" d="100"/>
        </p:scale>
        <p:origin x="145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570"/>
    </p:cViewPr>
  </p:sorterViewPr>
  <p:notesViewPr>
    <p:cSldViewPr snapToObjects="1" showGuides="1">
      <p:cViewPr varScale="1">
        <p:scale>
          <a:sx n="53" d="100"/>
          <a:sy n="53" d="100"/>
        </p:scale>
        <p:origin x="-280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2EEFC-40AD-458F-95AC-E37940F1903A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EBB25-DCCD-44A8-A06C-68BE21FB1733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2097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138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753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7250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272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871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060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569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6924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610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563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620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60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1BB39-CF3A-4ABF-ACD3-989F58B554C7}" type="datetimeFigureOut">
              <a:rPr lang="es-CL" smtClean="0"/>
              <a:pPr/>
              <a:t>24-05-2020</a:t>
            </a:fld>
            <a:endParaRPr lang="es-C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4520A-26D2-40FE-9DC9-54325706F395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712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image" Target="../media/image117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120.g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image" Target="../media/image124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2" Type="http://schemas.openxmlformats.org/officeDocument/2006/relationships/image" Target="../media/image125.g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gif"/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gi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gi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gif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gif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9" name="8 Grupo"/>
          <p:cNvGrpSpPr/>
          <p:nvPr/>
        </p:nvGrpSpPr>
        <p:grpSpPr>
          <a:xfrm>
            <a:off x="5036545" y="744417"/>
            <a:ext cx="3631424" cy="5399497"/>
            <a:chOff x="2947412" y="909823"/>
            <a:chExt cx="3249175" cy="5038354"/>
          </a:xfrm>
        </p:grpSpPr>
        <p:pic>
          <p:nvPicPr>
            <p:cNvPr id="8" name="7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823" y="1804412"/>
              <a:ext cx="5038354" cy="3249175"/>
            </a:xfrm>
            <a:prstGeom prst="rect">
              <a:avLst/>
            </a:prstGeom>
          </p:spPr>
        </p:pic>
        <p:pic>
          <p:nvPicPr>
            <p:cNvPr id="7" name="6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50359" y="1911092"/>
              <a:ext cx="4843282" cy="3035814"/>
            </a:xfrm>
            <a:prstGeom prst="rect">
              <a:avLst/>
            </a:prstGeom>
          </p:spPr>
        </p:pic>
      </p:grpSp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400" y="4221088"/>
            <a:ext cx="1926600" cy="2636912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12547"/>
            <a:ext cx="3393830" cy="10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3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9218" name="Picture 2" descr="Resultado de imagen para colorear peppa pig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9548" r="8739" b="8129"/>
          <a:stretch/>
        </p:blipFill>
        <p:spPr bwMode="auto">
          <a:xfrm rot="5400000">
            <a:off x="-802597" y="1266961"/>
            <a:ext cx="6425117" cy="43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Resultado de imagen para colorear peppa pig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r="6517" b="2400"/>
          <a:stretch/>
        </p:blipFill>
        <p:spPr bwMode="auto">
          <a:xfrm>
            <a:off x="4701126" y="675566"/>
            <a:ext cx="4428126" cy="550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401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0242" name="Picture 2" descr="Resultado de imagen para colorear peppa pig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t="4428"/>
          <a:stretch/>
        </p:blipFill>
        <p:spPr bwMode="auto">
          <a:xfrm rot="5400000">
            <a:off x="-953194" y="1215028"/>
            <a:ext cx="6489668" cy="44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70" y="332656"/>
            <a:ext cx="4299059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889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17" name="16 Grupo"/>
          <p:cNvGrpSpPr/>
          <p:nvPr/>
        </p:nvGrpSpPr>
        <p:grpSpPr>
          <a:xfrm>
            <a:off x="5036545" y="744417"/>
            <a:ext cx="3631424" cy="5399497"/>
            <a:chOff x="2947412" y="909823"/>
            <a:chExt cx="3249175" cy="5038354"/>
          </a:xfrm>
        </p:grpSpPr>
        <p:pic>
          <p:nvPicPr>
            <p:cNvPr id="20" name="19 Imagen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052823" y="1804412"/>
              <a:ext cx="5038354" cy="3249175"/>
            </a:xfrm>
            <a:prstGeom prst="rect">
              <a:avLst/>
            </a:prstGeom>
          </p:spPr>
        </p:pic>
        <p:pic>
          <p:nvPicPr>
            <p:cNvPr id="21" name="20 Imagen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50359" y="1911092"/>
              <a:ext cx="4843282" cy="3035814"/>
            </a:xfrm>
            <a:prstGeom prst="rect">
              <a:avLst/>
            </a:prstGeom>
          </p:spPr>
        </p:pic>
      </p:grpSp>
      <p:pic>
        <p:nvPicPr>
          <p:cNvPr id="11266" name="Picture 2" descr="Imagen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258" y="4215428"/>
            <a:ext cx="3048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para paw patrol skye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16839"/>
            <a:ext cx="2224322" cy="222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maria\Desktop\KIT VENTAS\KIT CANDY BAR\Regalos 1\Banderines\Banderines\Banderines\Banderines lindos 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63381">
            <a:off x="4417798" y="487036"/>
            <a:ext cx="3570062" cy="102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6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" y="459670"/>
            <a:ext cx="4334033" cy="593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t="1285" r="5186" b="5690"/>
          <a:stretch/>
        </p:blipFill>
        <p:spPr bwMode="auto">
          <a:xfrm rot="16200000">
            <a:off x="4043818" y="1248379"/>
            <a:ext cx="5772380" cy="44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138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3314" name="Picture 2" descr="Resultado de imagen para imagenes para colorear paw patr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4" y="854968"/>
            <a:ext cx="3965511" cy="55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74169"/>
            <a:ext cx="4032448" cy="57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83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4338" name="Picture 2" descr="Resultado de imagen para imagenes para colorear paw patr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r="11810"/>
          <a:stretch/>
        </p:blipFill>
        <p:spPr bwMode="auto">
          <a:xfrm rot="5400000">
            <a:off x="-136222" y="828036"/>
            <a:ext cx="4844444" cy="43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t="6810" r="302" b="7117"/>
          <a:stretch/>
        </p:blipFill>
        <p:spPr bwMode="auto">
          <a:xfrm>
            <a:off x="4721844" y="528794"/>
            <a:ext cx="4422156" cy="57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2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5362" name="Picture 2" descr="Resultado de imagen para imagenes para colorear paw patr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2091" r="11158" b="2076"/>
          <a:stretch/>
        </p:blipFill>
        <p:spPr bwMode="auto">
          <a:xfrm>
            <a:off x="280219" y="958645"/>
            <a:ext cx="4011562" cy="55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3" t="2222" r="1985" b="2663"/>
          <a:stretch/>
        </p:blipFill>
        <p:spPr bwMode="auto">
          <a:xfrm>
            <a:off x="4586748" y="1340767"/>
            <a:ext cx="4161715" cy="526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56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6494289" y="1697031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2" name="1 Rectángulo"/>
          <p:cNvSpPr/>
          <p:nvPr/>
        </p:nvSpPr>
        <p:spPr>
          <a:xfrm>
            <a:off x="4572000" y="4431015"/>
            <a:ext cx="4572000" cy="1146031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17 Rectángulo"/>
          <p:cNvSpPr/>
          <p:nvPr/>
        </p:nvSpPr>
        <p:spPr>
          <a:xfrm>
            <a:off x="4589289" y="1058831"/>
            <a:ext cx="4572000" cy="1146031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9" y="2814320"/>
            <a:ext cx="2829361" cy="1234309"/>
          </a:xfrm>
          <a:prstGeom prst="rect">
            <a:avLst/>
          </a:prstGeom>
        </p:spPr>
      </p:pic>
      <p:grpSp>
        <p:nvGrpSpPr>
          <p:cNvPr id="9" name="8 Grupo"/>
          <p:cNvGrpSpPr/>
          <p:nvPr/>
        </p:nvGrpSpPr>
        <p:grpSpPr>
          <a:xfrm rot="16200000">
            <a:off x="4365878" y="1910380"/>
            <a:ext cx="4608512" cy="3044137"/>
            <a:chOff x="6806714" y="2962279"/>
            <a:chExt cx="5038354" cy="3249175"/>
          </a:xfrm>
        </p:grpSpPr>
        <p:pic>
          <p:nvPicPr>
            <p:cNvPr id="8" name="7 Imagen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714" y="2962279"/>
              <a:ext cx="5038354" cy="3249175"/>
            </a:xfrm>
            <a:prstGeom prst="rect">
              <a:avLst/>
            </a:prstGeom>
          </p:spPr>
        </p:pic>
        <p:pic>
          <p:nvPicPr>
            <p:cNvPr id="6" name="5 Image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4251" y="3068960"/>
              <a:ext cx="4843282" cy="3035814"/>
            </a:xfrm>
            <a:prstGeom prst="rect">
              <a:avLst/>
            </a:prstGeom>
          </p:spPr>
        </p:pic>
      </p:grpSp>
      <p:pic>
        <p:nvPicPr>
          <p:cNvPr id="10" name="9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952" y="4431015"/>
            <a:ext cx="2440337" cy="24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7410" name="Picture 2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0" t="2017" r="3144"/>
          <a:stretch/>
        </p:blipFill>
        <p:spPr bwMode="auto">
          <a:xfrm>
            <a:off x="179512" y="403130"/>
            <a:ext cx="4392488" cy="617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Resultado de imagen para doctora juguetes para colorea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2" t="18518" r="12691" b="3367"/>
          <a:stretch/>
        </p:blipFill>
        <p:spPr bwMode="auto">
          <a:xfrm>
            <a:off x="4739448" y="695187"/>
            <a:ext cx="4237104" cy="54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644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6388" name="Picture 4" descr="Resultado de imagen para doctora juguetes para colore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77398"/>
            <a:ext cx="3535951" cy="530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" t="2515" r="14365" b="6546"/>
          <a:stretch/>
        </p:blipFill>
        <p:spPr bwMode="auto">
          <a:xfrm>
            <a:off x="5144338" y="698694"/>
            <a:ext cx="3604125" cy="59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64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4572000" y="-6477"/>
            <a:ext cx="4572000" cy="6858000"/>
            <a:chOff x="4572000" y="0"/>
            <a:chExt cx="4572000" cy="6858000"/>
          </a:xfrm>
        </p:grpSpPr>
        <p:sp>
          <p:nvSpPr>
            <p:cNvPr id="3" name="2 Rectángulo"/>
            <p:cNvSpPr/>
            <p:nvPr/>
          </p:nvSpPr>
          <p:spPr>
            <a:xfrm>
              <a:off x="4572000" y="0"/>
              <a:ext cx="4572000" cy="685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2050" name="Picture 2" descr="Resultado de imagen para imagen minnie mouse para colorea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723" y="157828"/>
              <a:ext cx="4544277" cy="6480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5 Grupo"/>
          <p:cNvGrpSpPr/>
          <p:nvPr/>
        </p:nvGrpSpPr>
        <p:grpSpPr>
          <a:xfrm>
            <a:off x="0" y="0"/>
            <a:ext cx="4572000" cy="6858000"/>
            <a:chOff x="0" y="0"/>
            <a:chExt cx="4572000" cy="6858000"/>
          </a:xfrm>
        </p:grpSpPr>
        <p:sp>
          <p:nvSpPr>
            <p:cNvPr id="5" name="4 Rectángulo"/>
            <p:cNvSpPr/>
            <p:nvPr/>
          </p:nvSpPr>
          <p:spPr>
            <a:xfrm>
              <a:off x="0" y="0"/>
              <a:ext cx="4572000" cy="685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4" name="3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877318"/>
              <a:ext cx="4464496" cy="5028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5808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9458" name="Picture 2" descr="Resultado de imagen para doctora juguetes para colorea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2"/>
          <a:stretch/>
        </p:blipFill>
        <p:spPr bwMode="auto">
          <a:xfrm>
            <a:off x="354867" y="692696"/>
            <a:ext cx="3862265" cy="590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sultado de imagen para doctora juguetes para colorea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6" t="2801" r="11828" b="2799"/>
          <a:stretch/>
        </p:blipFill>
        <p:spPr bwMode="auto">
          <a:xfrm>
            <a:off x="4960673" y="276160"/>
            <a:ext cx="3794653" cy="62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745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482" name="Picture 2" descr="Resultado de imagen para doctora juguetes para colorea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0" b="3869"/>
          <a:stretch/>
        </p:blipFill>
        <p:spPr bwMode="auto">
          <a:xfrm>
            <a:off x="366585" y="1435523"/>
            <a:ext cx="4178775" cy="398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n para doctora juguetes para colorea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5" y="692696"/>
            <a:ext cx="3774419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073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0"/>
            <a:ext cx="3770356" cy="1556792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91" y="3098866"/>
            <a:ext cx="4394218" cy="2362483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636912"/>
            <a:ext cx="2803026" cy="115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70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2530" name="Picture 2" descr="Resultado de imagen para pj mask para colorear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1" b="19649"/>
          <a:stretch/>
        </p:blipFill>
        <p:spPr bwMode="auto">
          <a:xfrm rot="5400000">
            <a:off x="-812868" y="1565334"/>
            <a:ext cx="6197736" cy="372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7"/>
          <a:stretch/>
        </p:blipFill>
        <p:spPr bwMode="auto">
          <a:xfrm rot="16200000">
            <a:off x="3877290" y="1496792"/>
            <a:ext cx="5961419" cy="362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532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1506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842632" y="1820059"/>
            <a:ext cx="6405638" cy="360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9" r="17011"/>
          <a:stretch/>
        </p:blipFill>
        <p:spPr bwMode="auto">
          <a:xfrm>
            <a:off x="4905374" y="418825"/>
            <a:ext cx="3905251" cy="61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532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4578" name="Picture 2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9" r="3443" b="1962"/>
          <a:stretch/>
        </p:blipFill>
        <p:spPr bwMode="auto">
          <a:xfrm>
            <a:off x="179513" y="1317275"/>
            <a:ext cx="4392488" cy="463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67"/>
          <a:stretch/>
        </p:blipFill>
        <p:spPr bwMode="auto">
          <a:xfrm>
            <a:off x="4777504" y="896973"/>
            <a:ext cx="4160992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597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602" name="Picture 2" descr="Resultado de imagen para logo pj mask para colorear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2" b="14538"/>
          <a:stretch/>
        </p:blipFill>
        <p:spPr bwMode="auto">
          <a:xfrm rot="5400000">
            <a:off x="-709809" y="2140189"/>
            <a:ext cx="6039247" cy="25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393" y="1493168"/>
            <a:ext cx="4320479" cy="4320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283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6628" name="Picture 4" descr="Resultado de imagen para paw patrol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20" y="2420888"/>
            <a:ext cx="3640360" cy="160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4572047" y="0"/>
            <a:ext cx="4572000" cy="6858000"/>
          </a:xfrm>
          <a:prstGeom prst="rect">
            <a:avLst/>
          </a:prstGeom>
          <a:blipFill dpi="0" rotWithShape="1">
            <a:blip r:embed="rId5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6630" name="Picture 6" descr="Imagen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44" y="0"/>
            <a:ext cx="45566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406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2290" name="Picture 2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" y="459670"/>
            <a:ext cx="4334033" cy="593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0" t="1285" r="5186" b="5690"/>
          <a:stretch/>
        </p:blipFill>
        <p:spPr bwMode="auto">
          <a:xfrm rot="16200000">
            <a:off x="4043818" y="1248379"/>
            <a:ext cx="5772380" cy="44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77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3314" name="Picture 2" descr="Resultado de imagen para imagenes para colorear paw patr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44" y="854968"/>
            <a:ext cx="3965511" cy="55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74169"/>
            <a:ext cx="4032448" cy="57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49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6" name="5 Grupo"/>
          <p:cNvGrpSpPr/>
          <p:nvPr/>
        </p:nvGrpSpPr>
        <p:grpSpPr>
          <a:xfrm>
            <a:off x="4564287" y="0"/>
            <a:ext cx="4579713" cy="6858000"/>
            <a:chOff x="5500391" y="-243408"/>
            <a:chExt cx="4579713" cy="6858000"/>
          </a:xfrm>
        </p:grpSpPr>
        <p:sp>
          <p:nvSpPr>
            <p:cNvPr id="3" name="2 Rectángulo"/>
            <p:cNvSpPr/>
            <p:nvPr/>
          </p:nvSpPr>
          <p:spPr>
            <a:xfrm>
              <a:off x="5508104" y="-243408"/>
              <a:ext cx="4572000" cy="685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5" name="4 Image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0391" y="-243408"/>
              <a:ext cx="454764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89051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4338" name="Picture 2" descr="Resultado de imagen para imagenes para colorear paw patr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0" r="11810"/>
          <a:stretch/>
        </p:blipFill>
        <p:spPr bwMode="auto">
          <a:xfrm rot="5400000">
            <a:off x="-136222" y="828036"/>
            <a:ext cx="4844444" cy="43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t="6810" r="302" b="7117"/>
          <a:stretch/>
        </p:blipFill>
        <p:spPr bwMode="auto">
          <a:xfrm>
            <a:off x="4721844" y="528794"/>
            <a:ext cx="4422156" cy="578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54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15362" name="Picture 2" descr="Resultado de imagen para imagenes para colorear paw patro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2091" r="11158" b="2076"/>
          <a:stretch/>
        </p:blipFill>
        <p:spPr bwMode="auto">
          <a:xfrm>
            <a:off x="280219" y="958645"/>
            <a:ext cx="4011562" cy="558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13" t="2222" r="1985" b="2663"/>
          <a:stretch/>
        </p:blipFill>
        <p:spPr bwMode="auto">
          <a:xfrm>
            <a:off x="4586748" y="1340767"/>
            <a:ext cx="4161715" cy="5263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162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3 Imagen" descr="Imagenes (6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072" y="980728"/>
            <a:ext cx="2871192" cy="456881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9154" name="Picture 2" descr="http://3.bp.blogspot.com/-ZLuCqVGsL8o/Twn-RQv0F7I/AAAAAAAADMQ/58ocoHb1aLk/s1600/Mickey-Mouse-para+colorear-dibujo-pint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0"/>
            <a:ext cx="435597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angle 27" descr="Fondos (27)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E01087"/>
            </a:solidFill>
          </a:ln>
        </p:spPr>
        <p:txBody>
          <a:bodyPr/>
          <a:lstStyle/>
          <a:p>
            <a:endParaRPr lang="es-CL"/>
          </a:p>
        </p:txBody>
      </p:sp>
      <p:pic>
        <p:nvPicPr>
          <p:cNvPr id="5" name="4 Imagen" descr="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2492896"/>
            <a:ext cx="4261202" cy="3890382"/>
          </a:xfrm>
          <a:prstGeom prst="rect">
            <a:avLst/>
          </a:prstGeom>
        </p:spPr>
      </p:pic>
      <p:pic>
        <p:nvPicPr>
          <p:cNvPr id="6" name="5 Imagen" descr="Imagenes (4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78234" y="2492896"/>
            <a:ext cx="854968" cy="720242"/>
          </a:xfrm>
          <a:prstGeom prst="rect">
            <a:avLst/>
          </a:prstGeom>
        </p:spPr>
      </p:pic>
      <p:pic>
        <p:nvPicPr>
          <p:cNvPr id="7" name="6 Imagen" descr="Imagenes (4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83381" y="3596055"/>
            <a:ext cx="912905" cy="769049"/>
          </a:xfrm>
          <a:prstGeom prst="rect">
            <a:avLst/>
          </a:prstGeom>
        </p:spPr>
      </p:pic>
      <p:pic>
        <p:nvPicPr>
          <p:cNvPr id="8" name="7 Imagen" descr="Imagenes (4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9714" y="4365104"/>
            <a:ext cx="1324286" cy="1115605"/>
          </a:xfrm>
          <a:prstGeom prst="rect">
            <a:avLst/>
          </a:prstGeom>
        </p:spPr>
      </p:pic>
      <p:pic>
        <p:nvPicPr>
          <p:cNvPr id="9" name="8 Imagen" descr="Imagenes (4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2239605"/>
            <a:ext cx="1324286" cy="11156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0" y="0"/>
            <a:ext cx="4572000" cy="6858000"/>
            <a:chOff x="0" y="0"/>
            <a:chExt cx="4572000" cy="6858000"/>
          </a:xfrm>
        </p:grpSpPr>
        <p:sp>
          <p:nvSpPr>
            <p:cNvPr id="2" name="1 Rectángulo"/>
            <p:cNvSpPr/>
            <p:nvPr/>
          </p:nvSpPr>
          <p:spPr>
            <a:xfrm>
              <a:off x="0" y="0"/>
              <a:ext cx="4572000" cy="685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3074" name="Picture 2" descr="Resultado de imagen para imagen minnie mouse para colorear 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8" t="9125" r="8077" b="6654"/>
            <a:stretch/>
          </p:blipFill>
          <p:spPr bwMode="auto">
            <a:xfrm>
              <a:off x="176981" y="412955"/>
              <a:ext cx="4232787" cy="5973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4 Grupo"/>
          <p:cNvGrpSpPr/>
          <p:nvPr/>
        </p:nvGrpSpPr>
        <p:grpSpPr>
          <a:xfrm>
            <a:off x="4593664" y="0"/>
            <a:ext cx="4572000" cy="6858000"/>
            <a:chOff x="4593664" y="0"/>
            <a:chExt cx="4572000" cy="6858000"/>
          </a:xfrm>
        </p:grpSpPr>
        <p:sp>
          <p:nvSpPr>
            <p:cNvPr id="3" name="2 Rectángulo"/>
            <p:cNvSpPr/>
            <p:nvPr/>
          </p:nvSpPr>
          <p:spPr>
            <a:xfrm>
              <a:off x="4593664" y="0"/>
              <a:ext cx="4572000" cy="685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3077" name="Picture 5" descr="C:\Users\maria\Desktop\KIT EMPRESARALES\KIT PREMIUM\Personajes - Disney\Personajes - Disney\Minnie rosa\para colorear\5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9" t="2459" r="3737"/>
            <a:stretch/>
          </p:blipFill>
          <p:spPr bwMode="auto">
            <a:xfrm>
              <a:off x="4599803" y="267151"/>
              <a:ext cx="4544198" cy="6323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68984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3 Imagen" descr="3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3692026"/>
            <a:ext cx="3744416" cy="2780881"/>
          </a:xfrm>
          <a:prstGeom prst="rect">
            <a:avLst/>
          </a:prstGeom>
        </p:spPr>
      </p:pic>
      <p:pic>
        <p:nvPicPr>
          <p:cNvPr id="5" name="4 Imagen" descr="Logo_ML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1124744"/>
            <a:ext cx="3456384" cy="23042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gradFill>
            <a:gsLst>
              <a:gs pos="0">
                <a:srgbClr val="95B8E3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35 Imagen" descr="aw.png"/>
          <p:cNvPicPr>
            <a:picLocks noChangeAspect="1"/>
          </p:cNvPicPr>
          <p:nvPr/>
        </p:nvPicPr>
        <p:blipFill>
          <a:blip r:embed="rId3" cstate="print"/>
          <a:srcRect b="1620"/>
          <a:stretch>
            <a:fillRect/>
          </a:stretch>
        </p:blipFill>
        <p:spPr bwMode="auto">
          <a:xfrm flipH="1">
            <a:off x="5436096" y="3214679"/>
            <a:ext cx="2312771" cy="3643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7 Imagen" descr="Sin título-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36799" y="5354002"/>
            <a:ext cx="1224136" cy="150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41 Imagen" descr="Imagenes (6)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176472">
            <a:off x="2974430" y="1699010"/>
            <a:ext cx="852002" cy="69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41 Imagen" descr="Imagenes (6)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176472">
            <a:off x="1009402" y="4244075"/>
            <a:ext cx="908890" cy="73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41 Imagen" descr="Imagenes (6)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176472">
            <a:off x="5130668" y="3355996"/>
            <a:ext cx="753291" cy="610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41 Imagen" descr="Imagenes (6)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176472">
            <a:off x="7906489" y="4244078"/>
            <a:ext cx="908890" cy="73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45 Imagen" descr="Imagenes (7)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262793">
            <a:off x="7975751" y="5299132"/>
            <a:ext cx="1068145" cy="75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-27384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-27384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3 Grupo"/>
          <p:cNvGrpSpPr/>
          <p:nvPr/>
        </p:nvGrpSpPr>
        <p:grpSpPr>
          <a:xfrm>
            <a:off x="0" y="-87504"/>
            <a:ext cx="4572000" cy="6858000"/>
            <a:chOff x="0" y="0"/>
            <a:chExt cx="4572000" cy="6858000"/>
          </a:xfrm>
        </p:grpSpPr>
        <p:sp>
          <p:nvSpPr>
            <p:cNvPr id="2" name="1 Rectángulo"/>
            <p:cNvSpPr/>
            <p:nvPr/>
          </p:nvSpPr>
          <p:spPr>
            <a:xfrm>
              <a:off x="0" y="0"/>
              <a:ext cx="4572000" cy="685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5122" name="Picture 2" descr="C:\Users\maria\Desktop\KIT EMPRESARALES\KIT PREMIUM\Personajes - Disney\Personajes - Disney\Minnie rosa\para colorear\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68"/>
            <a:stretch/>
          </p:blipFill>
          <p:spPr bwMode="auto">
            <a:xfrm>
              <a:off x="179512" y="476672"/>
              <a:ext cx="4248472" cy="6293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4 Grupo"/>
          <p:cNvGrpSpPr/>
          <p:nvPr/>
        </p:nvGrpSpPr>
        <p:grpSpPr>
          <a:xfrm>
            <a:off x="4572000" y="-1"/>
            <a:ext cx="4572000" cy="6858000"/>
            <a:chOff x="6084168" y="0"/>
            <a:chExt cx="4572000" cy="6858000"/>
          </a:xfrm>
        </p:grpSpPr>
        <p:sp>
          <p:nvSpPr>
            <p:cNvPr id="3" name="2 Rectángulo"/>
            <p:cNvSpPr/>
            <p:nvPr/>
          </p:nvSpPr>
          <p:spPr>
            <a:xfrm>
              <a:off x="6084168" y="0"/>
              <a:ext cx="4572000" cy="6858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5123" name="Picture 3" descr="C:\Users\maria\Desktop\KIT EMPRESARALES\KIT PREMIUM\Personajes - Disney\Personajes - Disney\Minnie rosa\para colorear\9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7" r="2028" b="15608"/>
            <a:stretch/>
          </p:blipFill>
          <p:spPr bwMode="auto">
            <a:xfrm rot="16200000">
              <a:off x="5540733" y="1157862"/>
              <a:ext cx="5629152" cy="4542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56670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angle 30"/>
          <p:cNvSpPr>
            <a:spLocks noChangeArrowheads="1"/>
          </p:cNvSpPr>
          <p:nvPr/>
        </p:nvSpPr>
        <p:spPr bwMode="auto">
          <a:xfrm>
            <a:off x="4572000" y="0"/>
            <a:ext cx="4572000" cy="685800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0">
            <a:solidFill>
              <a:srgbClr val="24211D"/>
            </a:solidFill>
            <a:miter lim="800000"/>
            <a:headEnd/>
            <a:tailEnd/>
          </a:ln>
        </p:spPr>
        <p:txBody>
          <a:bodyPr lIns="116252" tIns="58126" rIns="116252" bIns="58126"/>
          <a:lstStyle/>
          <a:p>
            <a:pPr defTabSz="1162568" fontAlgn="base">
              <a:spcBef>
                <a:spcPct val="0"/>
              </a:spcBef>
              <a:spcAft>
                <a:spcPct val="0"/>
              </a:spcAft>
              <a:defRPr/>
            </a:pPr>
            <a:endParaRPr lang="es-ES" sz="230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76872"/>
            <a:ext cx="2620616" cy="4255410"/>
          </a:xfrm>
          <a:prstGeom prst="rect">
            <a:avLst/>
          </a:prstGeom>
        </p:spPr>
      </p:pic>
      <p:pic>
        <p:nvPicPr>
          <p:cNvPr id="6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51" y="2596970"/>
            <a:ext cx="2519449" cy="299227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346E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94" y="1412776"/>
            <a:ext cx="3940686" cy="464924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1358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gradFill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3 Imagen" descr="3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2627784"/>
            <a:ext cx="2960446" cy="379425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52936"/>
            <a:ext cx="2681855" cy="3696411"/>
          </a:xfrm>
          <a:prstGeom prst="rect">
            <a:avLst/>
          </a:prstGeom>
        </p:spPr>
      </p:pic>
      <p:pic>
        <p:nvPicPr>
          <p:cNvPr id="5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4656638"/>
            <a:ext cx="1220320" cy="220136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146" name="Picture 2" descr="Resultado de imagen para logo peppa pig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456" y="2539033"/>
            <a:ext cx="1891088" cy="143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98 Imagen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6" b="5485"/>
          <a:stretch/>
        </p:blipFill>
        <p:spPr>
          <a:xfrm>
            <a:off x="4609812" y="2453714"/>
            <a:ext cx="1838281" cy="2738559"/>
          </a:xfrm>
          <a:prstGeom prst="rect">
            <a:avLst/>
          </a:prstGeom>
        </p:spPr>
      </p:pic>
      <p:pic>
        <p:nvPicPr>
          <p:cNvPr id="19" name="99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776" y="3429000"/>
            <a:ext cx="1357317" cy="1803088"/>
          </a:xfrm>
          <a:prstGeom prst="rect">
            <a:avLst/>
          </a:prstGeom>
        </p:spPr>
      </p:pic>
      <p:pic>
        <p:nvPicPr>
          <p:cNvPr id="22" name="97 Imagen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7" t="30487" r="9063"/>
          <a:stretch/>
        </p:blipFill>
        <p:spPr>
          <a:xfrm rot="20795296">
            <a:off x="4614648" y="455945"/>
            <a:ext cx="4030409" cy="8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88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96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4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928" y="1780928"/>
            <a:ext cx="5077072" cy="5077072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ectangle 27" descr="Fondos (27)"/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solidFill>
              <a:srgbClr val="E01087"/>
            </a:solidFill>
          </a:ln>
        </p:spPr>
        <p:txBody>
          <a:bodyPr/>
          <a:lstStyle/>
          <a:p>
            <a:endParaRPr lang="es-CL"/>
          </a:p>
        </p:txBody>
      </p:sp>
      <p:pic>
        <p:nvPicPr>
          <p:cNvPr id="5" name="4 Imagen" descr="Meninas-Super-Poderosas-png-Queroimagem.co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717032"/>
            <a:ext cx="4032448" cy="2809559"/>
          </a:xfrm>
          <a:prstGeom prst="rect">
            <a:avLst/>
          </a:prstGeom>
        </p:spPr>
      </p:pic>
      <p:pic>
        <p:nvPicPr>
          <p:cNvPr id="21" name="20 Imagen" descr="A_powerpuff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8024" y="332656"/>
            <a:ext cx="4032448" cy="1305321"/>
          </a:xfrm>
          <a:prstGeom prst="rect">
            <a:avLst/>
          </a:prstGeom>
        </p:spPr>
      </p:pic>
      <p:pic>
        <p:nvPicPr>
          <p:cNvPr id="22" name="21 Imagen" descr="Mojo_Jojo_aparienci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8156" y="2492896"/>
            <a:ext cx="1582316" cy="122413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8194" name="Picture 2" descr="Resultado de imagen para colorear peppa pig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" t="9407" r="10980" b="17186"/>
          <a:stretch/>
        </p:blipFill>
        <p:spPr bwMode="auto">
          <a:xfrm>
            <a:off x="147484" y="400763"/>
            <a:ext cx="4424516" cy="563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colorear peppa pig 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4333"/>
          <a:stretch/>
        </p:blipFill>
        <p:spPr bwMode="auto">
          <a:xfrm rot="16200000">
            <a:off x="3740892" y="1356360"/>
            <a:ext cx="6264696" cy="414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524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110 Imagen" descr="Loony toons bebe (2)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3212976"/>
            <a:ext cx="3888432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3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3 Rectángulo"/>
          <p:cNvSpPr/>
          <p:nvPr/>
        </p:nvSpPr>
        <p:spPr bwMode="auto">
          <a:xfrm>
            <a:off x="4572003" y="0"/>
            <a:ext cx="4571997" cy="6858000"/>
          </a:xfrm>
          <a:prstGeom prst="rect">
            <a:avLst/>
          </a:prstGeom>
          <a:blipFill>
            <a:blip r:embed="rId2" cstate="print"/>
            <a:stretch>
              <a:fillRect b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5" name="4 Rectángulo"/>
          <p:cNvSpPr/>
          <p:nvPr/>
        </p:nvSpPr>
        <p:spPr bwMode="auto">
          <a:xfrm>
            <a:off x="6" y="0"/>
            <a:ext cx="4571997" cy="6858000"/>
          </a:xfrm>
          <a:prstGeom prst="rect">
            <a:avLst/>
          </a:prstGeom>
          <a:blipFill>
            <a:blip r:embed="rId2" cstate="print"/>
            <a:stretch>
              <a:fillRect b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6" name="44 Imagen" descr="Ash_BW.png"/>
          <p:cNvPicPr>
            <a:picLocks noChangeAspect="1"/>
          </p:cNvPicPr>
          <p:nvPr/>
        </p:nvPicPr>
        <p:blipFill>
          <a:blip r:embed="rId3" cstate="print"/>
          <a:srcRect l="8084" r="21376" b="53764"/>
          <a:stretch>
            <a:fillRect/>
          </a:stretch>
        </p:blipFill>
        <p:spPr bwMode="auto">
          <a:xfrm flipH="1">
            <a:off x="5076055" y="3356992"/>
            <a:ext cx="3396796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3 Imagen" descr="Logo_de_Pokémon_(EN)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5" y="2132856"/>
            <a:ext cx="339679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3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14 CuadroTexto"/>
          <p:cNvSpPr txBox="1"/>
          <p:nvPr/>
        </p:nvSpPr>
        <p:spPr>
          <a:xfrm>
            <a:off x="10764688" y="2204863"/>
            <a:ext cx="727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0" dirty="0">
                <a:solidFill>
                  <a:srgbClr val="FF0066"/>
                </a:solidFill>
                <a:latin typeface="Walt Disney Script" panose="03080602000000000000" pitchFamily="66" charset="0"/>
              </a:rPr>
              <a:t>6</a:t>
            </a:r>
          </a:p>
        </p:txBody>
      </p:sp>
      <p:pic>
        <p:nvPicPr>
          <p:cNvPr id="7170" name="Picture 2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t="16367" r="1645" b="7137"/>
          <a:stretch/>
        </p:blipFill>
        <p:spPr bwMode="auto">
          <a:xfrm>
            <a:off x="77636" y="1454133"/>
            <a:ext cx="4416728" cy="39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13469" r="3474" b="14646"/>
          <a:stretch/>
        </p:blipFill>
        <p:spPr bwMode="auto">
          <a:xfrm>
            <a:off x="4741128" y="1106742"/>
            <a:ext cx="4254817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1524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3 Rectángulo"/>
          <p:cNvSpPr/>
          <p:nvPr/>
        </p:nvSpPr>
        <p:spPr bwMode="auto">
          <a:xfrm>
            <a:off x="4572003" y="0"/>
            <a:ext cx="4571997" cy="68580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5" name="60 Imagen" descr="masha_5.png"/>
          <p:cNvPicPr>
            <a:picLocks noChangeAspect="1"/>
          </p:cNvPicPr>
          <p:nvPr/>
        </p:nvPicPr>
        <p:blipFill>
          <a:blip r:embed="rId4" cstate="print"/>
          <a:srcRect b="11429"/>
          <a:stretch>
            <a:fillRect/>
          </a:stretch>
        </p:blipFill>
        <p:spPr bwMode="auto">
          <a:xfrm>
            <a:off x="4860032" y="3863895"/>
            <a:ext cx="1944216" cy="2994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63 Imagen" descr="0_bb220_6aa1b6fe_XXXL.png"/>
          <p:cNvPicPr>
            <a:picLocks noChangeAspect="1"/>
          </p:cNvPicPr>
          <p:nvPr/>
        </p:nvPicPr>
        <p:blipFill>
          <a:blip r:embed="rId5" cstate="print"/>
          <a:srcRect b="35417"/>
          <a:stretch>
            <a:fillRect/>
          </a:stretch>
        </p:blipFill>
        <p:spPr bwMode="auto">
          <a:xfrm>
            <a:off x="6149938" y="3501008"/>
            <a:ext cx="2994062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CuadroTexto"/>
          <p:cNvSpPr txBox="1"/>
          <p:nvPr/>
        </p:nvSpPr>
        <p:spPr bwMode="auto">
          <a:xfrm>
            <a:off x="4860032" y="2636912"/>
            <a:ext cx="42839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latin typeface="GROBOLD" pitchFamily="2" charset="0"/>
                <a:cs typeface="+mn-cs"/>
              </a:rPr>
              <a:t>M</a:t>
            </a: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FF3399"/>
                </a:solidFill>
                <a:latin typeface="GROBOLD" pitchFamily="2" charset="0"/>
                <a:cs typeface="+mn-cs"/>
              </a:rPr>
              <a:t>AS</a:t>
            </a: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7030A0"/>
                </a:solidFill>
                <a:latin typeface="GROBOLD" pitchFamily="2" charset="0"/>
                <a:cs typeface="+mn-cs"/>
              </a:rPr>
              <a:t>H</a:t>
            </a: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FFC000"/>
                </a:solidFill>
                <a:latin typeface="GROBOLD" pitchFamily="2" charset="0"/>
                <a:cs typeface="+mn-cs"/>
              </a:rPr>
              <a:t>A </a:t>
            </a: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CC6600"/>
                </a:solidFill>
                <a:latin typeface="GROBOLD" pitchFamily="2" charset="0"/>
                <a:cs typeface="+mn-cs"/>
              </a:rPr>
              <a:t>Y </a:t>
            </a: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FF6600"/>
                </a:solidFill>
                <a:latin typeface="GROBOLD" pitchFamily="2" charset="0"/>
                <a:cs typeface="+mn-cs"/>
              </a:rPr>
              <a:t>E</a:t>
            </a: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CC6600"/>
                </a:solidFill>
                <a:latin typeface="GROBOLD" pitchFamily="2" charset="0"/>
                <a:cs typeface="+mn-cs"/>
              </a:rPr>
              <a:t>L 0</a:t>
            </a: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FF0000"/>
                </a:solidFill>
                <a:latin typeface="GROBOLD" pitchFamily="2" charset="0"/>
                <a:cs typeface="+mn-cs"/>
              </a:rPr>
              <a:t>S</a:t>
            </a: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FF3399"/>
                </a:solidFill>
                <a:latin typeface="GROBOLD" pitchFamily="2" charset="0"/>
                <a:cs typeface="+mn-cs"/>
              </a:rPr>
              <a:t>0</a:t>
            </a:r>
            <a:r>
              <a:rPr lang="es-MX" sz="4000" dirty="0">
                <a:ln w="19050">
                  <a:solidFill>
                    <a:schemeClr val="bg1"/>
                  </a:solidFill>
                </a:ln>
                <a:solidFill>
                  <a:srgbClr val="CC6600"/>
                </a:solidFill>
                <a:latin typeface="GROBOLD" pitchFamily="2" charset="0"/>
                <a:cs typeface="+mn-cs"/>
              </a:rPr>
              <a:t> </a:t>
            </a:r>
            <a:endParaRPr lang="es-ES" sz="4000" dirty="0">
              <a:ln w="19050">
                <a:solidFill>
                  <a:schemeClr val="bg1"/>
                </a:solidFill>
              </a:ln>
              <a:solidFill>
                <a:srgbClr val="CC6600"/>
              </a:solidFill>
              <a:latin typeface="GROBOLD" pitchFamily="2" charset="0"/>
              <a:cs typeface="+mn-c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44624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" y="0"/>
            <a:ext cx="457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2 Rectángulo"/>
          <p:cNvSpPr/>
          <p:nvPr/>
        </p:nvSpPr>
        <p:spPr>
          <a:xfrm>
            <a:off x="4572003" y="0"/>
            <a:ext cx="457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45</Words>
  <Application>Microsoft Office PowerPoint</Application>
  <PresentationFormat>Carta (216 x 279 mm)</PresentationFormat>
  <Paragraphs>42</Paragraphs>
  <Slides>95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95</vt:i4>
      </vt:variant>
    </vt:vector>
  </HeadingPairs>
  <TitlesOfParts>
    <vt:vector size="101" baseType="lpstr">
      <vt:lpstr>Arial</vt:lpstr>
      <vt:lpstr>Arial Rounded MT Bold</vt:lpstr>
      <vt:lpstr>Calibri</vt:lpstr>
      <vt:lpstr>GROBOLD</vt:lpstr>
      <vt:lpstr>Walt Disney Script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jimenez</dc:creator>
  <cp:lastModifiedBy>Luzka López</cp:lastModifiedBy>
  <cp:revision>39</cp:revision>
  <dcterms:created xsi:type="dcterms:W3CDTF">2017-01-16T17:38:22Z</dcterms:created>
  <dcterms:modified xsi:type="dcterms:W3CDTF">2020-05-24T23:10:35Z</dcterms:modified>
</cp:coreProperties>
</file>